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6"/>
  </p:notesMasterIdLst>
  <p:handoutMasterIdLst>
    <p:handoutMasterId r:id="rId757"/>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782" r:id="rId389"/>
    <p:sldId id="3790" r:id="rId390"/>
    <p:sldId id="3791" r:id="rId391"/>
    <p:sldId id="3792" r:id="rId392"/>
    <p:sldId id="3787" r:id="rId393"/>
    <p:sldId id="3766" r:id="rId394"/>
    <p:sldId id="3769" r:id="rId395"/>
    <p:sldId id="3773" r:id="rId396"/>
    <p:sldId id="3774" r:id="rId397"/>
    <p:sldId id="3767" r:id="rId398"/>
    <p:sldId id="3770" r:id="rId399"/>
    <p:sldId id="3771" r:id="rId400"/>
    <p:sldId id="3776" r:id="rId401"/>
    <p:sldId id="397" r:id="rId402"/>
    <p:sldId id="398" r:id="rId403"/>
    <p:sldId id="3775" r:id="rId404"/>
    <p:sldId id="3778" r:id="rId405"/>
    <p:sldId id="3777" r:id="rId406"/>
    <p:sldId id="3783" r:id="rId407"/>
    <p:sldId id="3789" r:id="rId408"/>
    <p:sldId id="3779" r:id="rId409"/>
    <p:sldId id="3788" r:id="rId410"/>
    <p:sldId id="3780" r:id="rId411"/>
    <p:sldId id="3781" r:id="rId412"/>
    <p:sldId id="3765" r:id="rId413"/>
    <p:sldId id="3785" r:id="rId414"/>
    <p:sldId id="3784" r:id="rId415"/>
    <p:sldId id="499" r:id="rId416"/>
    <p:sldId id="2038" r:id="rId417"/>
    <p:sldId id="2006" r:id="rId418"/>
    <p:sldId id="2007" r:id="rId419"/>
    <p:sldId id="2009" r:id="rId420"/>
    <p:sldId id="2039" r:id="rId421"/>
    <p:sldId id="2011" r:id="rId422"/>
    <p:sldId id="2012" r:id="rId423"/>
    <p:sldId id="3786" r:id="rId424"/>
    <p:sldId id="2013" r:id="rId425"/>
    <p:sldId id="2008" r:id="rId426"/>
    <p:sldId id="2040" r:id="rId427"/>
    <p:sldId id="2043" r:id="rId428"/>
    <p:sldId id="2041" r:id="rId429"/>
    <p:sldId id="3638" r:id="rId430"/>
    <p:sldId id="3648" r:id="rId431"/>
    <p:sldId id="3641" r:id="rId432"/>
    <p:sldId id="3642" r:id="rId433"/>
    <p:sldId id="3643" r:id="rId434"/>
    <p:sldId id="3653" r:id="rId435"/>
    <p:sldId id="3649" r:id="rId436"/>
    <p:sldId id="3656" r:id="rId437"/>
    <p:sldId id="3651" r:id="rId438"/>
    <p:sldId id="3657" r:id="rId439"/>
    <p:sldId id="3652" r:id="rId440"/>
    <p:sldId id="3659" r:id="rId441"/>
    <p:sldId id="3661" r:id="rId442"/>
    <p:sldId id="3663" r:id="rId443"/>
    <p:sldId id="3664" r:id="rId444"/>
    <p:sldId id="3665" r:id="rId445"/>
    <p:sldId id="3666" r:id="rId446"/>
    <p:sldId id="3667" r:id="rId447"/>
    <p:sldId id="3673" r:id="rId448"/>
    <p:sldId id="3669" r:id="rId449"/>
    <p:sldId id="3670" r:id="rId450"/>
    <p:sldId id="3671" r:id="rId451"/>
    <p:sldId id="3672" r:id="rId452"/>
    <p:sldId id="3644" r:id="rId453"/>
    <p:sldId id="3645" r:id="rId454"/>
    <p:sldId id="3262" r:id="rId455"/>
    <p:sldId id="3263" r:id="rId456"/>
    <p:sldId id="3419" r:id="rId457"/>
    <p:sldId id="3420" r:id="rId458"/>
    <p:sldId id="3421" r:id="rId459"/>
    <p:sldId id="3422" r:id="rId460"/>
    <p:sldId id="3423" r:id="rId461"/>
    <p:sldId id="3424" r:id="rId462"/>
    <p:sldId id="3425" r:id="rId463"/>
    <p:sldId id="3426" r:id="rId464"/>
    <p:sldId id="3427" r:id="rId465"/>
    <p:sldId id="3428" r:id="rId466"/>
    <p:sldId id="3429" r:id="rId467"/>
    <p:sldId id="3430" r:id="rId468"/>
    <p:sldId id="3431" r:id="rId469"/>
    <p:sldId id="3432" r:id="rId470"/>
    <p:sldId id="3480" r:id="rId471"/>
    <p:sldId id="3481" r:id="rId472"/>
    <p:sldId id="3479" r:id="rId473"/>
    <p:sldId id="3482" r:id="rId474"/>
    <p:sldId id="3483" r:id="rId475"/>
    <p:sldId id="3484" r:id="rId476"/>
    <p:sldId id="3486" r:id="rId477"/>
    <p:sldId id="3485" r:id="rId478"/>
    <p:sldId id="3487" r:id="rId479"/>
    <p:sldId id="3488" r:id="rId480"/>
    <p:sldId id="3489" r:id="rId481"/>
    <p:sldId id="3490" r:id="rId482"/>
    <p:sldId id="3491" r:id="rId483"/>
    <p:sldId id="3494" r:id="rId484"/>
    <p:sldId id="3496" r:id="rId485"/>
    <p:sldId id="3495" r:id="rId486"/>
    <p:sldId id="3492" r:id="rId487"/>
    <p:sldId id="3499" r:id="rId488"/>
    <p:sldId id="3493" r:id="rId489"/>
    <p:sldId id="3497" r:id="rId490"/>
    <p:sldId id="3498" r:id="rId491"/>
    <p:sldId id="2222" r:id="rId492"/>
    <p:sldId id="2300" r:id="rId493"/>
    <p:sldId id="2200" r:id="rId494"/>
    <p:sldId id="2201" r:id="rId495"/>
    <p:sldId id="2267" r:id="rId496"/>
    <p:sldId id="2203" r:id="rId497"/>
    <p:sldId id="2223" r:id="rId498"/>
    <p:sldId id="306" r:id="rId499"/>
    <p:sldId id="2301" r:id="rId500"/>
    <p:sldId id="2224" r:id="rId501"/>
    <p:sldId id="307" r:id="rId502"/>
    <p:sldId id="2225" r:id="rId503"/>
    <p:sldId id="2228" r:id="rId504"/>
    <p:sldId id="2229" r:id="rId505"/>
    <p:sldId id="2231" r:id="rId506"/>
    <p:sldId id="2232" r:id="rId507"/>
    <p:sldId id="2230" r:id="rId508"/>
    <p:sldId id="2226" r:id="rId509"/>
    <p:sldId id="308" r:id="rId510"/>
    <p:sldId id="309" r:id="rId511"/>
    <p:sldId id="2266" r:id="rId512"/>
    <p:sldId id="2303" r:id="rId513"/>
    <p:sldId id="2304" r:id="rId514"/>
    <p:sldId id="2305" r:id="rId515"/>
    <p:sldId id="2306" r:id="rId516"/>
    <p:sldId id="2307" r:id="rId517"/>
    <p:sldId id="2308" r:id="rId518"/>
    <p:sldId id="2309" r:id="rId519"/>
    <p:sldId id="2270" r:id="rId520"/>
    <p:sldId id="2235" r:id="rId521"/>
    <p:sldId id="2310" r:id="rId522"/>
    <p:sldId id="2274" r:id="rId523"/>
    <p:sldId id="2311" r:id="rId524"/>
    <p:sldId id="2271" r:id="rId525"/>
    <p:sldId id="2236" r:id="rId526"/>
    <p:sldId id="2265" r:id="rId527"/>
    <p:sldId id="2237" r:id="rId528"/>
    <p:sldId id="2312" r:id="rId529"/>
    <p:sldId id="2313" r:id="rId530"/>
    <p:sldId id="2314" r:id="rId531"/>
    <p:sldId id="2234" r:id="rId532"/>
    <p:sldId id="2315" r:id="rId533"/>
    <p:sldId id="2268" r:id="rId534"/>
    <p:sldId id="2273" r:id="rId535"/>
    <p:sldId id="2276" r:id="rId536"/>
    <p:sldId id="2281" r:id="rId537"/>
    <p:sldId id="2275" r:id="rId538"/>
    <p:sldId id="2282" r:id="rId539"/>
    <p:sldId id="2283" r:id="rId540"/>
    <p:sldId id="2297" r:id="rId541"/>
    <p:sldId id="2284" r:id="rId542"/>
    <p:sldId id="2285" r:id="rId543"/>
    <p:sldId id="2286" r:id="rId544"/>
    <p:sldId id="2298" r:id="rId545"/>
    <p:sldId id="2299" r:id="rId546"/>
    <p:sldId id="2294" r:id="rId547"/>
    <p:sldId id="2295" r:id="rId548"/>
    <p:sldId id="2296" r:id="rId549"/>
    <p:sldId id="2272" r:id="rId550"/>
    <p:sldId id="2287" r:id="rId551"/>
    <p:sldId id="2288" r:id="rId552"/>
    <p:sldId id="2290" r:id="rId553"/>
    <p:sldId id="2269" r:id="rId554"/>
    <p:sldId id="2289" r:id="rId555"/>
    <p:sldId id="2292" r:id="rId556"/>
    <p:sldId id="2291" r:id="rId557"/>
    <p:sldId id="2339" r:id="rId558"/>
    <p:sldId id="2344" r:id="rId559"/>
    <p:sldId id="2356" r:id="rId560"/>
    <p:sldId id="2323" r:id="rId561"/>
    <p:sldId id="2324" r:id="rId562"/>
    <p:sldId id="2326" r:id="rId563"/>
    <p:sldId id="2329" r:id="rId564"/>
    <p:sldId id="2328" r:id="rId565"/>
    <p:sldId id="2325" r:id="rId566"/>
    <p:sldId id="2327" r:id="rId567"/>
    <p:sldId id="2333" r:id="rId568"/>
    <p:sldId id="2320" r:id="rId569"/>
    <p:sldId id="2321" r:id="rId570"/>
    <p:sldId id="2334" r:id="rId571"/>
    <p:sldId id="2335" r:id="rId572"/>
    <p:sldId id="2336" r:id="rId573"/>
    <p:sldId id="2337" r:id="rId574"/>
    <p:sldId id="2338" r:id="rId575"/>
    <p:sldId id="2364" r:id="rId576"/>
    <p:sldId id="2365" r:id="rId577"/>
    <p:sldId id="2366" r:id="rId578"/>
    <p:sldId id="2340" r:id="rId579"/>
    <p:sldId id="2361" r:id="rId580"/>
    <p:sldId id="2363" r:id="rId581"/>
    <p:sldId id="2362" r:id="rId582"/>
    <p:sldId id="2341" r:id="rId583"/>
    <p:sldId id="2342" r:id="rId584"/>
    <p:sldId id="2343" r:id="rId585"/>
    <p:sldId id="2354" r:id="rId586"/>
    <p:sldId id="2316" r:id="rId587"/>
    <p:sldId id="2318" r:id="rId588"/>
    <p:sldId id="2348" r:id="rId589"/>
    <p:sldId id="2352" r:id="rId590"/>
    <p:sldId id="2347" r:id="rId591"/>
    <p:sldId id="2353" r:id="rId592"/>
    <p:sldId id="2319" r:id="rId593"/>
    <p:sldId id="2317" r:id="rId594"/>
    <p:sldId id="2345" r:id="rId595"/>
    <p:sldId id="2349" r:id="rId596"/>
    <p:sldId id="2351" r:id="rId597"/>
    <p:sldId id="2350" r:id="rId598"/>
    <p:sldId id="2346" r:id="rId599"/>
    <p:sldId id="2357" r:id="rId600"/>
    <p:sldId id="2358" r:id="rId601"/>
    <p:sldId id="2359" r:id="rId602"/>
    <p:sldId id="2355" r:id="rId603"/>
    <p:sldId id="2360" r:id="rId604"/>
    <p:sldId id="2377" r:id="rId605"/>
    <p:sldId id="2387" r:id="rId606"/>
    <p:sldId id="2368" r:id="rId607"/>
    <p:sldId id="2379" r:id="rId608"/>
    <p:sldId id="2374" r:id="rId609"/>
    <p:sldId id="2375" r:id="rId610"/>
    <p:sldId id="2380" r:id="rId611"/>
    <p:sldId id="2376" r:id="rId612"/>
    <p:sldId id="2381" r:id="rId613"/>
    <p:sldId id="2370" r:id="rId614"/>
    <p:sldId id="2372" r:id="rId615"/>
    <p:sldId id="2425" r:id="rId616"/>
    <p:sldId id="2426" r:id="rId617"/>
    <p:sldId id="2390" r:id="rId618"/>
    <p:sldId id="2393" r:id="rId619"/>
    <p:sldId id="2391" r:id="rId620"/>
    <p:sldId id="2443" r:id="rId621"/>
    <p:sldId id="2445" r:id="rId622"/>
    <p:sldId id="2394" r:id="rId623"/>
    <p:sldId id="2395" r:id="rId624"/>
    <p:sldId id="2396" r:id="rId625"/>
    <p:sldId id="2397" r:id="rId626"/>
    <p:sldId id="2398" r:id="rId627"/>
    <p:sldId id="2399" r:id="rId628"/>
    <p:sldId id="2400" r:id="rId629"/>
    <p:sldId id="2401" r:id="rId630"/>
    <p:sldId id="2402" r:id="rId631"/>
    <p:sldId id="2422" r:id="rId632"/>
    <p:sldId id="2421" r:id="rId633"/>
    <p:sldId id="2403" r:id="rId634"/>
    <p:sldId id="2404" r:id="rId635"/>
    <p:sldId id="2405" r:id="rId636"/>
    <p:sldId id="2406" r:id="rId637"/>
    <p:sldId id="2407" r:id="rId638"/>
    <p:sldId id="2408" r:id="rId639"/>
    <p:sldId id="2409" r:id="rId640"/>
    <p:sldId id="2410" r:id="rId641"/>
    <p:sldId id="2411" r:id="rId642"/>
    <p:sldId id="2412" r:id="rId643"/>
    <p:sldId id="2413" r:id="rId644"/>
    <p:sldId id="2414" r:id="rId645"/>
    <p:sldId id="2415" r:id="rId646"/>
    <p:sldId id="2416" r:id="rId647"/>
    <p:sldId id="2417" r:id="rId648"/>
    <p:sldId id="2418" r:id="rId649"/>
    <p:sldId id="2419" r:id="rId650"/>
    <p:sldId id="2420" r:id="rId651"/>
    <p:sldId id="2427" r:id="rId652"/>
    <p:sldId id="2428" r:id="rId653"/>
    <p:sldId id="2432" r:id="rId654"/>
    <p:sldId id="2441" r:id="rId655"/>
    <p:sldId id="2442" r:id="rId656"/>
    <p:sldId id="2424" r:id="rId657"/>
    <p:sldId id="2438" r:id="rId658"/>
    <p:sldId id="2429" r:id="rId659"/>
    <p:sldId id="2430" r:id="rId660"/>
    <p:sldId id="2444" r:id="rId661"/>
    <p:sldId id="2431" r:id="rId662"/>
    <p:sldId id="2433" r:id="rId663"/>
    <p:sldId id="2436" r:id="rId664"/>
    <p:sldId id="2434" r:id="rId665"/>
    <p:sldId id="2435" r:id="rId666"/>
    <p:sldId id="2439" r:id="rId667"/>
    <p:sldId id="2440" r:id="rId668"/>
    <p:sldId id="2382" r:id="rId669"/>
    <p:sldId id="2437" r:id="rId670"/>
    <p:sldId id="2383" r:id="rId671"/>
    <p:sldId id="2389" r:id="rId672"/>
    <p:sldId id="2462" r:id="rId673"/>
    <p:sldId id="2463" r:id="rId674"/>
    <p:sldId id="2464" r:id="rId675"/>
    <p:sldId id="2494" r:id="rId676"/>
    <p:sldId id="2495" r:id="rId677"/>
    <p:sldId id="2450" r:id="rId678"/>
    <p:sldId id="2446" r:id="rId679"/>
    <p:sldId id="2480" r:id="rId680"/>
    <p:sldId id="2452" r:id="rId681"/>
    <p:sldId id="2459" r:id="rId682"/>
    <p:sldId id="2454" r:id="rId683"/>
    <p:sldId id="2458" r:id="rId684"/>
    <p:sldId id="2456" r:id="rId685"/>
    <p:sldId id="2457" r:id="rId686"/>
    <p:sldId id="2447" r:id="rId687"/>
    <p:sldId id="2460" r:id="rId688"/>
    <p:sldId id="2465" r:id="rId689"/>
    <p:sldId id="2471" r:id="rId690"/>
    <p:sldId id="2453" r:id="rId691"/>
    <p:sldId id="2468" r:id="rId692"/>
    <p:sldId id="2469" r:id="rId693"/>
    <p:sldId id="2467" r:id="rId694"/>
    <p:sldId id="2470" r:id="rId695"/>
    <p:sldId id="2472" r:id="rId696"/>
    <p:sldId id="2474" r:id="rId697"/>
    <p:sldId id="2466" r:id="rId698"/>
    <p:sldId id="2475" r:id="rId699"/>
    <p:sldId id="2482" r:id="rId700"/>
    <p:sldId id="2479" r:id="rId701"/>
    <p:sldId id="2478" r:id="rId702"/>
    <p:sldId id="2481" r:id="rId703"/>
    <p:sldId id="2493" r:id="rId704"/>
    <p:sldId id="2489" r:id="rId705"/>
    <p:sldId id="2521" r:id="rId706"/>
    <p:sldId id="2517" r:id="rId707"/>
    <p:sldId id="2512" r:id="rId708"/>
    <p:sldId id="2513" r:id="rId709"/>
    <p:sldId id="2490" r:id="rId710"/>
    <p:sldId id="2514" r:id="rId711"/>
    <p:sldId id="2483" r:id="rId712"/>
    <p:sldId id="2484" r:id="rId713"/>
    <p:sldId id="2496" r:id="rId714"/>
    <p:sldId id="2497" r:id="rId715"/>
    <p:sldId id="2522" r:id="rId716"/>
    <p:sldId id="2500" r:id="rId717"/>
    <p:sldId id="2515" r:id="rId718"/>
    <p:sldId id="2461" r:id="rId719"/>
    <p:sldId id="2485" r:id="rId720"/>
    <p:sldId id="2486" r:id="rId721"/>
    <p:sldId id="2505" r:id="rId722"/>
    <p:sldId id="2506" r:id="rId723"/>
    <p:sldId id="2507" r:id="rId724"/>
    <p:sldId id="2508" r:id="rId725"/>
    <p:sldId id="2509" r:id="rId726"/>
    <p:sldId id="2516" r:id="rId727"/>
    <p:sldId id="2487" r:id="rId728"/>
    <p:sldId id="2455" r:id="rId729"/>
    <p:sldId id="2488" r:id="rId730"/>
    <p:sldId id="2511" r:id="rId731"/>
    <p:sldId id="2503" r:id="rId732"/>
    <p:sldId id="2510" r:id="rId733"/>
    <p:sldId id="2502" r:id="rId734"/>
    <p:sldId id="2527" r:id="rId735"/>
    <p:sldId id="2528" r:id="rId736"/>
    <p:sldId id="2529" r:id="rId737"/>
    <p:sldId id="2530" r:id="rId738"/>
    <p:sldId id="2531" r:id="rId739"/>
    <p:sldId id="2532" r:id="rId740"/>
    <p:sldId id="2534" r:id="rId741"/>
    <p:sldId id="2533" r:id="rId742"/>
    <p:sldId id="2536" r:id="rId743"/>
    <p:sldId id="2538" r:id="rId744"/>
    <p:sldId id="2537" r:id="rId745"/>
    <p:sldId id="2535" r:id="rId746"/>
    <p:sldId id="2501" r:id="rId747"/>
    <p:sldId id="2518" r:id="rId748"/>
    <p:sldId id="2539" r:id="rId749"/>
    <p:sldId id="2540" r:id="rId750"/>
    <p:sldId id="2541" r:id="rId751"/>
    <p:sldId id="2658" r:id="rId752"/>
    <p:sldId id="2657" r:id="rId753"/>
    <p:sldId id="2542" r:id="rId754"/>
    <p:sldId id="2524" r:id="rId7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4" id="{3D9FD960-3EBB-8847-A37F-7B90E0FC90C6}">
          <p14:sldIdLst>
            <p14:sldId id="3638"/>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644"/>
            <p14:sldId id="3645"/>
          </p14:sldIdLst>
        </p14:section>
        <p14:section name="XXX" id="{B87B3B9A-2A5E-6247-A0D4-FAB11BAB3040}">
          <p14:sldIdLst>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0432FF"/>
    <a:srgbClr val="00007F"/>
    <a:srgbClr val="F80B8D"/>
    <a:srgbClr val="F3E8B2"/>
    <a:srgbClr val="7121FF"/>
    <a:srgbClr val="EDF9D5"/>
    <a:srgbClr val="A6E22E"/>
    <a:srgbClr val="DEE485"/>
    <a:srgbClr val="D9DA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0" autoAdjust="0"/>
    <p:restoredTop sz="94994" autoAdjust="0"/>
  </p:normalViewPr>
  <p:slideViewPr>
    <p:cSldViewPr snapToGrid="0" snapToObjects="1">
      <p:cViewPr>
        <p:scale>
          <a:sx n="125" d="100"/>
          <a:sy n="125" d="100"/>
        </p:scale>
        <p:origin x="296" y="8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theme" Target="theme/theme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handoutMaster" Target="handoutMasters/handoutMaster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tableStyles" Target="tableStyle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presProps" Target="presProps.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5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5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8.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4.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71.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8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1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67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6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7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15752-8556-C869-E907-D7498794C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870FDD-114D-BA14-49A5-B52668BD9C40}"/>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17943232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C0C48-A20B-A01A-9D60-C93F02CC09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7608DB7-1B5E-9013-0AEF-72042BA0F1B8}"/>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DDCF7E3C-897A-7C08-4EBF-661FE3E4DB4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B9D0E8-48F8-1919-9F04-4A95EBD1FA61}"/>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13846881-60D6-C74C-59FE-D24B83A645C3}"/>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B2D655D-D5CA-3907-8CBF-E4A7914A455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8DA15B95-074B-2470-71BC-B832B41868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B546E0E5-4DB1-7A9B-455D-57594B7FD05D}"/>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31AFF77A-2BAE-074A-9FC3-90FABAD8D182}"/>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5BFC48E6-DC29-0469-02D7-E42464D738B5}"/>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81380D5C-3F42-3DDF-91A6-98EFF035060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59F4E574-7A45-A2AD-09C5-719EE8361FF3}"/>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5DBBDEBB-C36E-78AE-7489-E41EBB69EE0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90554540-5F76-EADB-4E51-01764C3BC6FF}"/>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2033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90178</TotalTime>
  <Words>30950</Words>
  <Application>Microsoft Macintosh PowerPoint</Application>
  <PresentationFormat>On-screen Show (16:9)</PresentationFormat>
  <Paragraphs>4714</Paragraphs>
  <Slides>754</Slides>
  <Notes>96</Notes>
  <HiddenSlides>18</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754</vt:i4>
      </vt:variant>
    </vt:vector>
  </HeadingPairs>
  <TitlesOfParts>
    <vt:vector size="767"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array list</vt:lpstr>
      <vt:lpstr>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return invigorated from a lovely trek to Bennington  it's time to get Hans from the bird kennel</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605</cp:revision>
  <cp:lastPrinted>2024-09-27T14:56:24Z</cp:lastPrinted>
  <dcterms:created xsi:type="dcterms:W3CDTF">2023-06-11T17:47:53Z</dcterms:created>
  <dcterms:modified xsi:type="dcterms:W3CDTF">2024-09-27T14:56:27Z</dcterms:modified>
</cp:coreProperties>
</file>